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56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5BCA0-7273-470B-8FFA-E9E75372A459}" type="datetimeFigureOut">
              <a:rPr lang="en-US" smtClean="0"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FF035-E76A-4F0D-A594-C762954CC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62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4F0EA9F-C42A-4BDC-A2B4-F1F08AA690CE}" type="datetimeFigureOut">
              <a:rPr lang="en-US" smtClean="0"/>
              <a:t>7/1/2014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4F28C34-F7A2-4E0B-8A8F-58A02333D5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Italian Renaissance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96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Secularism</a:t>
            </a:r>
            <a:r>
              <a:rPr lang="en-US" sz="4400" dirty="0" smtClean="0"/>
              <a:t> - “of this world”</a:t>
            </a:r>
          </a:p>
          <a:p>
            <a:pPr lvl="1"/>
            <a:r>
              <a:rPr lang="en-US" sz="4000" dirty="0" smtClean="0"/>
              <a:t>People came to see life is worth living for its own sake, not just for the afterlife</a:t>
            </a:r>
          </a:p>
          <a:p>
            <a:pPr lvl="1"/>
            <a:endParaRPr lang="en-US" sz="4000" dirty="0" smtClean="0"/>
          </a:p>
          <a:p>
            <a:pPr lvl="1"/>
            <a:r>
              <a:rPr lang="en-US" sz="4000" dirty="0"/>
              <a:t>Less emphasis on religion</a:t>
            </a:r>
          </a:p>
          <a:p>
            <a:pPr lvl="1"/>
            <a:endParaRPr lang="en-US" sz="36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271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Humanism</a:t>
            </a:r>
            <a:r>
              <a:rPr lang="en-US" sz="4400" dirty="0" smtClean="0"/>
              <a:t> - “</a:t>
            </a:r>
            <a:r>
              <a:rPr lang="en-US" sz="4000" dirty="0" smtClean="0"/>
              <a:t>Humans, not God, are the center of attention”</a:t>
            </a:r>
          </a:p>
          <a:p>
            <a:pPr lvl="1"/>
            <a:r>
              <a:rPr lang="en-US" sz="4000" dirty="0" smtClean="0"/>
              <a:t>Artists and scholars increasingly inspired by </a:t>
            </a:r>
            <a:r>
              <a:rPr lang="en-US" sz="4000" i="1" dirty="0" smtClean="0"/>
              <a:t>humans</a:t>
            </a:r>
            <a:r>
              <a:rPr lang="en-US" sz="4000" dirty="0" smtClean="0"/>
              <a:t> from ancient history, not God</a:t>
            </a:r>
          </a:p>
          <a:p>
            <a:pPr marL="274320" lvl="1" indent="0">
              <a:buNone/>
            </a:pPr>
            <a:endParaRPr lang="en-US" sz="4000" dirty="0" smtClean="0"/>
          </a:p>
          <a:p>
            <a:pPr lvl="1"/>
            <a:r>
              <a:rPr lang="en-US" sz="4000" dirty="0"/>
              <a:t>Defining philosophy of the Renaissance</a:t>
            </a:r>
          </a:p>
          <a:p>
            <a:pPr lvl="1"/>
            <a:endParaRPr lang="en-US" sz="36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3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Individualism</a:t>
            </a:r>
            <a:r>
              <a:rPr lang="en-US" sz="4000" dirty="0" smtClean="0"/>
              <a:t> - “individuals are capable of great things!”</a:t>
            </a:r>
          </a:p>
          <a:p>
            <a:pPr lvl="1"/>
            <a:r>
              <a:rPr lang="en-US" sz="4000" dirty="0" smtClean="0"/>
              <a:t>Movement away from communal society </a:t>
            </a:r>
          </a:p>
          <a:p>
            <a:pPr marL="274320" lvl="1" indent="0">
              <a:buNone/>
            </a:pPr>
            <a:endParaRPr lang="en-US" sz="4000" dirty="0" smtClean="0"/>
          </a:p>
          <a:p>
            <a:pPr lvl="1"/>
            <a:r>
              <a:rPr lang="en-US" sz="4000" dirty="0"/>
              <a:t>E</a:t>
            </a:r>
            <a:r>
              <a:rPr lang="en-US" sz="4000" dirty="0" smtClean="0"/>
              <a:t>nabled more innovation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32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638800"/>
          </a:xfrm>
        </p:spPr>
        <p:txBody>
          <a:bodyPr/>
          <a:lstStyle/>
          <a:p>
            <a:pPr marL="0" indent="0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Skepticism</a:t>
            </a:r>
            <a:r>
              <a:rPr lang="en-US" sz="4400" dirty="0" smtClean="0"/>
              <a:t> - “Questioning what we think we </a:t>
            </a:r>
            <a:r>
              <a:rPr lang="en-US" sz="4400" smtClean="0"/>
              <a:t>know”</a:t>
            </a:r>
          </a:p>
          <a:p>
            <a:pPr marL="0" indent="0">
              <a:buNone/>
            </a:pPr>
            <a:endParaRPr lang="en-US" sz="4400" dirty="0" smtClean="0"/>
          </a:p>
          <a:p>
            <a:pPr lvl="1"/>
            <a:r>
              <a:rPr lang="en-US" sz="4000" dirty="0" smtClean="0"/>
              <a:t>Questioned Church authority and theories</a:t>
            </a:r>
          </a:p>
          <a:p>
            <a:pPr lvl="1"/>
            <a:endParaRPr lang="en-US" sz="32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0413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796</TotalTime>
  <Words>101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Clarity</vt:lpstr>
      <vt:lpstr>The Italian Renaissance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Italian Renaissance</dc:title>
  <dc:creator>Fujitsu</dc:creator>
  <cp:lastModifiedBy>Fujitsu</cp:lastModifiedBy>
  <cp:revision>4</cp:revision>
  <dcterms:created xsi:type="dcterms:W3CDTF">2014-07-01T15:47:44Z</dcterms:created>
  <dcterms:modified xsi:type="dcterms:W3CDTF">2014-07-02T05:04:10Z</dcterms:modified>
</cp:coreProperties>
</file>